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7"/>
    <p:restoredTop sz="94648"/>
  </p:normalViewPr>
  <p:slideViewPr>
    <p:cSldViewPr snapToGrid="0" snapToObjects="1">
      <p:cViewPr>
        <p:scale>
          <a:sx n="107" d="100"/>
          <a:sy n="107" d="100"/>
        </p:scale>
        <p:origin x="-3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bur.org/artery/2018/11/07/east-boston-gentrification-zumix-stories" TargetMode="External"/><Relationship Id="rId2" Type="http://schemas.openxmlformats.org/officeDocument/2006/relationships/hyperlink" Target="https://www.wbur.org/news/2019/11/26/rent-control-gentrification-greater-boston-newcomer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atlantic.com/politics/archive/2015/09/this-is-what-happens-after-a-neighborhood-gets-gentrified/432813/" TargetMode="External"/><Relationship Id="rId4" Type="http://schemas.openxmlformats.org/officeDocument/2006/relationships/hyperlink" Target="https://storymaps.arcgis.com/stories/741b3d4ba8f149f6a815995dcc98f2c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53B0-0B4F-0B43-93EA-0DEB944D75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Gentrification: Battle Against Displacement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B5029-2D19-524E-98C7-9719848192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Angela Navarro </a:t>
            </a:r>
          </a:p>
        </p:txBody>
      </p:sp>
    </p:spTree>
    <p:extLst>
      <p:ext uri="{BB962C8B-B14F-4D97-AF65-F5344CB8AC3E}">
        <p14:creationId xmlns:p14="http://schemas.microsoft.com/office/powerpoint/2010/main" val="301229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91B9-962F-C848-8554-14B0FC5A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exactly is Gentrification?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CDF86-7B29-514C-8F6E-FCF3142A2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712" y="1472346"/>
            <a:ext cx="5849031" cy="51026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“The process of renovating or improving a housing or district so that it conform to middle class taste”-Jack McGrath</a:t>
            </a:r>
          </a:p>
          <a:p>
            <a:r>
              <a:rPr lang="en-US" dirty="0"/>
              <a:t>While the thought of fixing up a run down neighborhood my sound appealing, it is important to understand the majority of the people living within these neighborhoods are living below the poverty line barely making ends meet</a:t>
            </a:r>
          </a:p>
          <a:p>
            <a:r>
              <a:rPr lang="en-US" dirty="0"/>
              <a:t>Once renovated the displacement begins </a:t>
            </a:r>
          </a:p>
          <a:p>
            <a:pPr lvl="1"/>
            <a:r>
              <a:rPr lang="en-US" dirty="0"/>
              <a:t>According to a study published in 1982, an estimated 1% of all Americans, 5% of families, and 8.5% of urban families were displaced from there homes between a seven year period due to gentrification (Florida).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9A29F-99DE-C942-B566-ADFD0E27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44" y="1853248"/>
            <a:ext cx="4445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393B7-44CE-764D-A0DE-284DFBBD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preexisting residents?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B6C34-F445-554C-83C4-2D1A1DF6A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gentrification is present within a community it is very unlikely for lower-income tenants and minority residents are allowed to stay, due to the financial burden.</a:t>
            </a:r>
          </a:p>
          <a:p>
            <a:r>
              <a:rPr lang="en-US" dirty="0"/>
              <a:t>There is a strong link between gentrification and displacement in cities prone to gentrification like San Francisco</a:t>
            </a:r>
          </a:p>
          <a:p>
            <a:pPr lvl="1"/>
            <a:r>
              <a:rPr lang="en-US" dirty="0"/>
              <a:t>Currently over a quarter of San Francisco’s neighborhoods are at risk of displacement (422 of the nearly 1,600 individuals surveyed).</a:t>
            </a:r>
          </a:p>
          <a:p>
            <a:r>
              <a:rPr lang="en-US" dirty="0"/>
              <a:t>A Cleveland Fed study published in 2013 found that a major of gentrification occurs in large cities like New York, San </a:t>
            </a:r>
            <a:r>
              <a:rPr lang="en-US" dirty="0" err="1"/>
              <a:t>Franciso</a:t>
            </a:r>
            <a:r>
              <a:rPr lang="en-US" dirty="0"/>
              <a:t>, Seattle, Boston, and Washington D.C.</a:t>
            </a:r>
          </a:p>
        </p:txBody>
      </p:sp>
    </p:spTree>
    <p:extLst>
      <p:ext uri="{BB962C8B-B14F-4D97-AF65-F5344CB8AC3E}">
        <p14:creationId xmlns:p14="http://schemas.microsoft.com/office/powerpoint/2010/main" val="213546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27E49-CA4E-AB41-BA36-9A74CF2F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Gentrifying Boston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1D179-BA6A-404F-857D-89411E766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3" y="1387900"/>
            <a:ext cx="8946541" cy="4027247"/>
          </a:xfrm>
        </p:spPr>
        <p:txBody>
          <a:bodyPr>
            <a:normAutofit/>
          </a:bodyPr>
          <a:lstStyle/>
          <a:p>
            <a:r>
              <a:rPr lang="en-US" dirty="0"/>
              <a:t>Between a ten year period (2007-2017), the average cost of a house in Boston, Cambridge, and Somerville rose about 70%</a:t>
            </a:r>
          </a:p>
          <a:p>
            <a:pPr lvl="1"/>
            <a:r>
              <a:rPr lang="en-US" dirty="0"/>
              <a:t>Meaning approximately 20% of renters can actually afford to rent in Boston</a:t>
            </a:r>
          </a:p>
          <a:p>
            <a:r>
              <a:rPr lang="en-US" dirty="0"/>
              <a:t> Communities like Quincy which consist of a large immigrant population has also seen a rise in the cost of living </a:t>
            </a:r>
          </a:p>
          <a:p>
            <a:pPr lvl="1"/>
            <a:r>
              <a:rPr lang="en-US" dirty="0"/>
              <a:t>Forcing many of it residence to find asylum somewhere else </a:t>
            </a:r>
          </a:p>
          <a:p>
            <a:r>
              <a:rPr lang="en-US" dirty="0"/>
              <a:t>The National Alliance to End Homelessness found a troubling correlation between the high housing cost and high rates of homelessness in Boston </a:t>
            </a:r>
          </a:p>
          <a:p>
            <a:pPr lvl="1"/>
            <a:r>
              <a:rPr lang="en-US" dirty="0"/>
              <a:t>On any given night more than 6,00 people are homeless in Boston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E54FD-F91F-D742-9E13-F901E2CD2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323" y="2332447"/>
            <a:ext cx="3251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AA39A-EE9C-1048-BC1C-8818319F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Justice and Gentrification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8B878-4270-EE43-8008-03209EF21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Environmental Justice means no community should have more environmental burdens than benefits</a:t>
            </a:r>
          </a:p>
          <a:p>
            <a:r>
              <a:rPr lang="en-US" dirty="0"/>
              <a:t>Race and class are good indicators on where someone is more likely to find parks and trees or power plants and waste facilities</a:t>
            </a:r>
          </a:p>
          <a:p>
            <a:r>
              <a:rPr lang="en-US" dirty="0"/>
              <a:t>Black people in America  are 2 times as likely to live in an area with air pollution </a:t>
            </a:r>
          </a:p>
          <a:p>
            <a:r>
              <a:rPr lang="en-US" dirty="0"/>
              <a:t>Sadly, the displaced populations in these neighborhoods end up living in worse conditions in comparison to where they started.</a:t>
            </a:r>
          </a:p>
          <a:p>
            <a:pPr lvl="1"/>
            <a:r>
              <a:rPr lang="en-US" dirty="0"/>
              <a:t>Often move to hazardous environmental conditions, as well as overcrowded</a:t>
            </a:r>
          </a:p>
        </p:txBody>
      </p:sp>
    </p:spTree>
    <p:extLst>
      <p:ext uri="{BB962C8B-B14F-4D97-AF65-F5344CB8AC3E}">
        <p14:creationId xmlns:p14="http://schemas.microsoft.com/office/powerpoint/2010/main" val="163342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29A5-10D2-D740-82AB-209D5DEF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prevent gentrification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B03BC-5C09-5348-BDF7-E188F40CF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245395"/>
            <a:ext cx="8946541" cy="4195481"/>
          </a:xfrm>
        </p:spPr>
        <p:txBody>
          <a:bodyPr/>
          <a:lstStyle/>
          <a:p>
            <a:r>
              <a:rPr lang="en-US" dirty="0"/>
              <a:t>Share your story: Residents living in East Boston have begun telling their stories promoting detail, the people, places and vibe within the transforming neighborhood as a sign of solidarity (</a:t>
            </a:r>
            <a:r>
              <a:rPr lang="en-US" dirty="0" err="1"/>
              <a:t>Constelación</a:t>
            </a:r>
            <a:r>
              <a:rPr lang="en-US" dirty="0"/>
              <a:t> de </a:t>
            </a:r>
            <a:r>
              <a:rPr lang="en-US" dirty="0" err="1"/>
              <a:t>Historias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Sharing their stories also empowers while developing leadership skills for everyone, especially people who feel invisible, due to their immigration status a way </a:t>
            </a:r>
          </a:p>
          <a:p>
            <a:r>
              <a:rPr lang="en-US" dirty="0"/>
              <a:t>Creating a policy which protects low- and moderate-income senior homeowners in Boston from having to sell their homes, because they cannot afford rent or the upkeep</a:t>
            </a:r>
          </a:p>
          <a:p>
            <a:r>
              <a:rPr lang="en-US" dirty="0"/>
              <a:t>Also prohibiting large-scale luxury development in at-risk neighborhoods</a:t>
            </a:r>
          </a:p>
        </p:txBody>
      </p:sp>
    </p:spTree>
    <p:extLst>
      <p:ext uri="{BB962C8B-B14F-4D97-AF65-F5344CB8AC3E}">
        <p14:creationId xmlns:p14="http://schemas.microsoft.com/office/powerpoint/2010/main" val="18170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CBB20-6E16-CA4B-87E6-F7E54F458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3" y="5617029"/>
            <a:ext cx="8078549" cy="1106383"/>
          </a:xfrm>
        </p:spPr>
        <p:txBody>
          <a:bodyPr/>
          <a:lstStyle/>
          <a:p>
            <a:r>
              <a:rPr lang="en-US" dirty="0"/>
              <a:t>Link to the “</a:t>
            </a:r>
            <a:r>
              <a:rPr lang="en-US" dirty="0" err="1"/>
              <a:t>Constelación</a:t>
            </a:r>
            <a:r>
              <a:rPr lang="en-US" dirty="0"/>
              <a:t> de </a:t>
            </a:r>
            <a:r>
              <a:rPr lang="en-US" dirty="0" err="1"/>
              <a:t>Historias</a:t>
            </a:r>
            <a:r>
              <a:rPr lang="en-US" dirty="0"/>
              <a:t>”: https://</a:t>
            </a:r>
            <a:r>
              <a:rPr lang="en-US" dirty="0" err="1"/>
              <a:t>www.wbur.org</a:t>
            </a:r>
            <a:r>
              <a:rPr lang="en-US" dirty="0"/>
              <a:t>/artery/2018/11/07/east-</a:t>
            </a:r>
            <a:r>
              <a:rPr lang="en-US" dirty="0" err="1"/>
              <a:t>boston</a:t>
            </a:r>
            <a:r>
              <a:rPr lang="en-US" dirty="0"/>
              <a:t>-gentrification-</a:t>
            </a:r>
            <a:r>
              <a:rPr lang="en-US" dirty="0" err="1"/>
              <a:t>zumix</a:t>
            </a:r>
            <a:r>
              <a:rPr lang="en-US" dirty="0"/>
              <a:t>-stories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F2E59-3C93-994A-AA46-CEB9DE2D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193" y="2214338"/>
            <a:ext cx="3695838" cy="3402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85A5F-517A-194C-B651-C294EBFD6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55529" cy="2075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622F25-56E8-2249-9CDA-88F3668CC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37" y="0"/>
            <a:ext cx="3690563" cy="2214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353C4-2D6E-DF44-B869-BD8C1ADB3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28" y="2075659"/>
            <a:ext cx="3568257" cy="3541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61E06-C7C9-274F-86DC-39E9C6ED9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529" y="3467977"/>
            <a:ext cx="4917664" cy="2149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2D17A-C47C-F749-9832-E95F1FC43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529" y="0"/>
            <a:ext cx="4917664" cy="3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90930-E56F-C14E-BF5F-C044955A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E65E-7708-F741-873C-6D162879F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https://www.wbur.org/news/2019/11/26/rent-control-gentrification-greater-boston-newcomers</a:t>
            </a:r>
            <a:endParaRPr lang="en-US" dirty="0"/>
          </a:p>
          <a:p>
            <a:r>
              <a:rPr lang="en-US" dirty="0">
                <a:hlinkClick r:id="rId3"/>
              </a:rPr>
              <a:t>https://www.wbur.org/artery/2018/11/07/east-boston-gentrification-zumix-stories</a:t>
            </a:r>
            <a:endParaRPr lang="en-US" dirty="0"/>
          </a:p>
          <a:p>
            <a:r>
              <a:rPr lang="en-US" dirty="0">
                <a:hlinkClick r:id="rId4"/>
              </a:rPr>
              <a:t>https://storymaps.arcgis.com/stories/741b3d4ba8f149f6a815995dcc98f2c7</a:t>
            </a:r>
            <a:endParaRPr lang="en-US" dirty="0"/>
          </a:p>
          <a:p>
            <a:r>
              <a:rPr lang="en-US" dirty="0">
                <a:hlinkClick r:id="rId5"/>
              </a:rPr>
              <a:t>https://www.theatlantic.com/politics/archive/2015/09/this-is-what-happens-after-a-neighborhood-gets-gentrified/432813/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sparechangenews.net</a:t>
            </a:r>
            <a:r>
              <a:rPr lang="en-US" dirty="0"/>
              <a:t>/2018/12/</a:t>
            </a:r>
            <a:r>
              <a:rPr lang="en-US" dirty="0" err="1"/>
              <a:t>boston</a:t>
            </a:r>
            <a:r>
              <a:rPr lang="en-US" dirty="0"/>
              <a:t>-has-one-of-nations-highest-homeless-rates/</a:t>
            </a:r>
          </a:p>
        </p:txBody>
      </p:sp>
    </p:spTree>
    <p:extLst>
      <p:ext uri="{BB962C8B-B14F-4D97-AF65-F5344CB8AC3E}">
        <p14:creationId xmlns:p14="http://schemas.microsoft.com/office/powerpoint/2010/main" val="27102238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167</TotalTime>
  <Words>612</Words>
  <Application>Microsoft Macintosh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Gentrification: Battle Against Displacement </vt:lpstr>
      <vt:lpstr>What exactly is Gentrification? </vt:lpstr>
      <vt:lpstr>What does this mean for preexisting residents? </vt:lpstr>
      <vt:lpstr>Gentrifying Boston </vt:lpstr>
      <vt:lpstr>Environmental Justice and Gentrification </vt:lpstr>
      <vt:lpstr>How to prevent gentrification </vt:lpstr>
      <vt:lpstr>PowerPoint Presentation</vt:lpstr>
      <vt:lpstr>Sources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Gentrification: The Reality</dc:title>
  <dc:creator>angela navarro</dc:creator>
  <cp:lastModifiedBy>angela navarro</cp:lastModifiedBy>
  <cp:revision>13</cp:revision>
  <dcterms:created xsi:type="dcterms:W3CDTF">2020-05-04T17:34:27Z</dcterms:created>
  <dcterms:modified xsi:type="dcterms:W3CDTF">2020-05-04T20:21:58Z</dcterms:modified>
</cp:coreProperties>
</file>